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4589" autoAdjust="0"/>
  </p:normalViewPr>
  <p:slideViewPr>
    <p:cSldViewPr>
      <p:cViewPr varScale="1">
        <p:scale>
          <a:sx n="60" d="100"/>
          <a:sy n="60" d="100"/>
        </p:scale>
        <p:origin x="216" y="8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1.png"/><Relationship Id="rId10" Type="http://schemas.openxmlformats.org/officeDocument/2006/relationships/image" Target="../media/image61.png"/><Relationship Id="rId4" Type="http://schemas.openxmlformats.org/officeDocument/2006/relationships/image" Target="../media/image11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2.png"/><Relationship Id="rId5" Type="http://schemas.openxmlformats.org/officeDocument/2006/relationships/image" Target="../media/image1.png"/><Relationship Id="rId10" Type="http://schemas.openxmlformats.org/officeDocument/2006/relationships/image" Target="../media/image65.png"/><Relationship Id="rId4" Type="http://schemas.openxmlformats.org/officeDocument/2006/relationships/image" Target="../media/image11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6.png"/><Relationship Id="rId5" Type="http://schemas.openxmlformats.org/officeDocument/2006/relationships/image" Target="../media/image1.png"/><Relationship Id="rId10" Type="http://schemas.openxmlformats.org/officeDocument/2006/relationships/image" Target="../media/image69.png"/><Relationship Id="rId4" Type="http://schemas.openxmlformats.org/officeDocument/2006/relationships/image" Target="../media/image11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12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6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03.png"/><Relationship Id="rId1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11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5" Type="http://schemas.openxmlformats.org/officeDocument/2006/relationships/image" Target="../media/image105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1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97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1.png"/><Relationship Id="rId4" Type="http://schemas.openxmlformats.org/officeDocument/2006/relationships/image" Target="../media/image87.png"/><Relationship Id="rId9" Type="http://schemas.openxmlformats.org/officeDocument/2006/relationships/image" Target="../media/image110.png"/><Relationship Id="rId14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12" Type="http://schemas.openxmlformats.org/officeDocument/2006/relationships/image" Target="../media/image1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97.png"/><Relationship Id="rId5" Type="http://schemas.openxmlformats.org/officeDocument/2006/relationships/image" Target="../media/image118.png"/><Relationship Id="rId15" Type="http://schemas.openxmlformats.org/officeDocument/2006/relationships/image" Target="../media/image117.png"/><Relationship Id="rId10" Type="http://schemas.openxmlformats.org/officeDocument/2006/relationships/image" Target="../media/image121.png"/><Relationship Id="rId4" Type="http://schemas.openxmlformats.org/officeDocument/2006/relationships/image" Target="../media/image87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12" Type="http://schemas.openxmlformats.org/officeDocument/2006/relationships/image" Target="../media/image1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97.png"/><Relationship Id="rId5" Type="http://schemas.openxmlformats.org/officeDocument/2006/relationships/image" Target="../media/image125.png"/><Relationship Id="rId15" Type="http://schemas.openxmlformats.org/officeDocument/2006/relationships/image" Target="../media/image117.png"/><Relationship Id="rId10" Type="http://schemas.openxmlformats.org/officeDocument/2006/relationships/image" Target="../media/image127.png"/><Relationship Id="rId4" Type="http://schemas.openxmlformats.org/officeDocument/2006/relationships/image" Target="../media/image87.png"/><Relationship Id="rId9" Type="http://schemas.openxmlformats.org/officeDocument/2006/relationships/image" Target="../media/image126.png"/><Relationship Id="rId1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13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openxmlformats.org/officeDocument/2006/relationships/image" Target="../media/image15.png"/><Relationship Id="rId9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0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4600" y="3238500"/>
            <a:ext cx="19583400" cy="298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8128000"/>
            <a:ext cx="6527800" cy="203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4876800"/>
            <a:ext cx="6388100" cy="181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900" y="6223000"/>
            <a:ext cx="25781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3517900"/>
            <a:ext cx="6959600" cy="5486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30200"/>
            <a:ext cx="25908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850900"/>
            <a:ext cx="2882900" cy="171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00" y="2171700"/>
            <a:ext cx="9956800" cy="1104900"/>
          </a:xfrm>
          <a:prstGeom prst="rect">
            <a:avLst/>
          </a:prstGeom>
        </p:spPr>
      </p:pic>
      <p:pic>
        <p:nvPicPr>
          <p:cNvPr id="11" name="횡단보도_65A2B481-58AB-4C7C-BEDA-9A570616CEA3.mp4">
            <a:hlinkClick r:id="" action="ppaction://media"/>
            <a:extLst>
              <a:ext uri="{FF2B5EF4-FFF2-40B4-BE49-F238E27FC236}">
                <a16:creationId xmlns:a16="http://schemas.microsoft.com/office/drawing/2014/main" id="{28557593-7FE5-D4B3-C0E6-E47AF123D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28400" y="1739900"/>
            <a:ext cx="4495800" cy="7992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3924300"/>
            <a:ext cx="6591300" cy="519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30200"/>
            <a:ext cx="25908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1003300"/>
            <a:ext cx="3048000" cy="154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00" y="2159000"/>
            <a:ext cx="8648700" cy="1752600"/>
          </a:xfrm>
          <a:prstGeom prst="rect">
            <a:avLst/>
          </a:prstGeom>
        </p:spPr>
      </p:pic>
      <p:pic>
        <p:nvPicPr>
          <p:cNvPr id="11" name="정지구간_D62EE465-DE3F-4F5A-841D-DF1E82DD04C6.mp4">
            <a:hlinkClick r:id="" action="ppaction://media"/>
            <a:extLst>
              <a:ext uri="{FF2B5EF4-FFF2-40B4-BE49-F238E27FC236}">
                <a16:creationId xmlns:a16="http://schemas.microsoft.com/office/drawing/2014/main" id="{9FED8223-A1C3-7725-1193-3011141D5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96600" y="1714500"/>
            <a:ext cx="4400550" cy="782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4813300"/>
            <a:ext cx="7810500" cy="132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30200"/>
            <a:ext cx="25908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003300"/>
            <a:ext cx="3060700" cy="154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00" y="2108200"/>
            <a:ext cx="11417300" cy="1104900"/>
          </a:xfrm>
          <a:prstGeom prst="rect">
            <a:avLst/>
          </a:prstGeom>
        </p:spPr>
      </p:pic>
      <p:pic>
        <p:nvPicPr>
          <p:cNvPr id="11" name="터널_0EC608D1-705C-48C0-98BE-A634784A14CE.mp4">
            <a:hlinkClick r:id="" action="ppaction://media"/>
            <a:extLst>
              <a:ext uri="{FF2B5EF4-FFF2-40B4-BE49-F238E27FC236}">
                <a16:creationId xmlns:a16="http://schemas.microsoft.com/office/drawing/2014/main" id="{BC84DD35-D280-3FFB-7F94-91956DA237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84242" y="2108200"/>
            <a:ext cx="4161234" cy="739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100" y="2870200"/>
            <a:ext cx="5245100" cy="532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30200"/>
            <a:ext cx="25908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1003300"/>
            <a:ext cx="4749800" cy="154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3517900"/>
            <a:ext cx="5168900" cy="240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98700"/>
            <a:ext cx="2590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73100"/>
            <a:ext cx="762000" cy="11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08000"/>
            <a:ext cx="4775200" cy="191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00" y="2933700"/>
            <a:ext cx="18669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6311900"/>
            <a:ext cx="4406900" cy="331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" y="3403600"/>
            <a:ext cx="6388100" cy="111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7124700"/>
            <a:ext cx="4876800" cy="1841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62707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098800" y="5575300"/>
            <a:ext cx="1473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2933700"/>
            <a:ext cx="1866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2400" y="3403600"/>
            <a:ext cx="63881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0" y="2933700"/>
            <a:ext cx="1866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9900" y="3403600"/>
            <a:ext cx="63373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0" y="6311900"/>
            <a:ext cx="4406900" cy="331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4200" y="3479800"/>
            <a:ext cx="16510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6300" y="3479800"/>
            <a:ext cx="16510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3000" y="6616700"/>
            <a:ext cx="5461000" cy="289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6311900"/>
            <a:ext cx="4406900" cy="3314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5700" y="6794500"/>
            <a:ext cx="5727700" cy="2552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62707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420100" y="5562600"/>
            <a:ext cx="1473200" cy="25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62707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804900" y="5575300"/>
            <a:ext cx="1473200" cy="25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3300" y="8013700"/>
            <a:ext cx="304800" cy="304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3300" y="8382000"/>
            <a:ext cx="304800" cy="3048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2100" y="8953500"/>
            <a:ext cx="304800" cy="3048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400" y="7150100"/>
            <a:ext cx="304800" cy="3048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400" y="7518400"/>
            <a:ext cx="304800" cy="3048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30200" y="8051800"/>
            <a:ext cx="304800" cy="3048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30200" y="8420100"/>
            <a:ext cx="304800" cy="3048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30200" y="8788400"/>
            <a:ext cx="304800" cy="3048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12100" y="8559800"/>
            <a:ext cx="304800" cy="3048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30200" y="7670800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0200"/>
            <a:ext cx="41656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003300"/>
            <a:ext cx="45720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2247900"/>
            <a:ext cx="16192500" cy="214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" y="3467100"/>
            <a:ext cx="22733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" y="3467100"/>
            <a:ext cx="22733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3479800"/>
            <a:ext cx="20066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7100" y="2413000"/>
            <a:ext cx="67183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7100" y="3378200"/>
            <a:ext cx="11747500" cy="1003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" y="2463800"/>
            <a:ext cx="2273300" cy="711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5900" y="1270000"/>
            <a:ext cx="7035800" cy="736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5486400"/>
            <a:ext cx="8509000" cy="3136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1000" y="5486400"/>
            <a:ext cx="8712200" cy="313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7100" y="2400300"/>
            <a:ext cx="23368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0200"/>
            <a:ext cx="41656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003300"/>
            <a:ext cx="51181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100" y="8864600"/>
            <a:ext cx="1765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00" y="8864600"/>
            <a:ext cx="17907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2247900"/>
            <a:ext cx="16192500" cy="214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" y="3467100"/>
            <a:ext cx="2273300" cy="71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" y="3467100"/>
            <a:ext cx="2273300" cy="71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3479800"/>
            <a:ext cx="2006600" cy="90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1700" y="2413000"/>
            <a:ext cx="4584700" cy="1003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4400" y="3378200"/>
            <a:ext cx="73152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" y="2463800"/>
            <a:ext cx="2273300" cy="711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4200" y="673100"/>
            <a:ext cx="9740900" cy="1231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100" y="5143500"/>
            <a:ext cx="4013200" cy="3175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9900" y="5143500"/>
            <a:ext cx="4038600" cy="31750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27100" y="5143500"/>
            <a:ext cx="4013200" cy="3149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1700" y="5168900"/>
            <a:ext cx="3975100" cy="314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7100" y="2400300"/>
            <a:ext cx="23368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0200"/>
            <a:ext cx="41656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003300"/>
            <a:ext cx="51181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2260600"/>
            <a:ext cx="16192500" cy="359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4851400"/>
            <a:ext cx="22733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4864100"/>
            <a:ext cx="20066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900" y="3390900"/>
            <a:ext cx="7747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0300" y="4826000"/>
            <a:ext cx="129286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3721100"/>
            <a:ext cx="22733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900" y="3657600"/>
            <a:ext cx="2336800" cy="96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4900" y="2425700"/>
            <a:ext cx="77470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2476500"/>
            <a:ext cx="2273300" cy="711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400" y="6515100"/>
            <a:ext cx="4051300" cy="3175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9800" y="6515100"/>
            <a:ext cx="4038600" cy="3136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69400" y="6515100"/>
            <a:ext cx="3924300" cy="3111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25500" y="6515100"/>
            <a:ext cx="3962400" cy="311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87500" y="2489200"/>
            <a:ext cx="18034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0200"/>
            <a:ext cx="41656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003300"/>
            <a:ext cx="44577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2260600"/>
            <a:ext cx="16192500" cy="307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4394200"/>
            <a:ext cx="22733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4394200"/>
            <a:ext cx="20066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900" y="3378200"/>
            <a:ext cx="64135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0300" y="4356100"/>
            <a:ext cx="69469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3429000"/>
            <a:ext cx="22733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900" y="3365500"/>
            <a:ext cx="2336800" cy="96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2425700"/>
            <a:ext cx="56515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2476500"/>
            <a:ext cx="2273300" cy="711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4100" y="5765800"/>
            <a:ext cx="5359400" cy="4229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9900" y="5765800"/>
            <a:ext cx="5283200" cy="419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7500" y="2489200"/>
            <a:ext cx="18034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0200"/>
            <a:ext cx="41656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003300"/>
            <a:ext cx="46228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2260600"/>
            <a:ext cx="16192500" cy="307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4394200"/>
            <a:ext cx="22733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4394200"/>
            <a:ext cx="20066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900" y="3378200"/>
            <a:ext cx="41656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4900" y="4356100"/>
            <a:ext cx="89916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3429000"/>
            <a:ext cx="22733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900" y="3365500"/>
            <a:ext cx="2336800" cy="96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4900" y="2425700"/>
            <a:ext cx="69977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2476500"/>
            <a:ext cx="2273300" cy="711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0" y="5753100"/>
            <a:ext cx="5397500" cy="4241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50500" y="5753100"/>
            <a:ext cx="5372100" cy="424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7500" y="2489200"/>
            <a:ext cx="18034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73100"/>
            <a:ext cx="762000" cy="114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552700"/>
            <a:ext cx="3416300" cy="138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3708400"/>
            <a:ext cx="5486400" cy="138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292100"/>
            <a:ext cx="3987800" cy="215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4800600"/>
            <a:ext cx="33655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08000"/>
            <a:ext cx="4699000" cy="191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3479800"/>
            <a:ext cx="14681200" cy="4508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4064000"/>
            <a:ext cx="31115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013200"/>
            <a:ext cx="43688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5384800"/>
            <a:ext cx="3111500" cy="71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200" y="5334000"/>
            <a:ext cx="38227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6629400"/>
            <a:ext cx="31115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673100"/>
            <a:ext cx="762000" cy="114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4200" y="6591300"/>
            <a:ext cx="3822700" cy="1041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0" y="3937000"/>
            <a:ext cx="46355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0" y="5270500"/>
            <a:ext cx="41656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5300" y="6527800"/>
            <a:ext cx="36830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00" y="3543300"/>
            <a:ext cx="2186940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0200"/>
            <a:ext cx="25908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003300"/>
            <a:ext cx="30099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400" y="3479800"/>
            <a:ext cx="14681200" cy="450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4064000"/>
            <a:ext cx="31115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200" y="4013200"/>
            <a:ext cx="3822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5384800"/>
            <a:ext cx="3111500" cy="71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4200" y="5334000"/>
            <a:ext cx="38227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6629400"/>
            <a:ext cx="31115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200" y="6591300"/>
            <a:ext cx="38227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5300" y="3937000"/>
            <a:ext cx="6413500" cy="1219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8000" y="5270500"/>
            <a:ext cx="5994400" cy="1219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8000" y="6527800"/>
            <a:ext cx="109601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276600"/>
            <a:ext cx="4914900" cy="3911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7416800"/>
            <a:ext cx="4914900" cy="1358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00" y="3505200"/>
            <a:ext cx="6172200" cy="4889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3700" y="3505200"/>
            <a:ext cx="6172200" cy="486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330200"/>
            <a:ext cx="25908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1003300"/>
            <a:ext cx="4089400" cy="154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00" y="2133600"/>
            <a:ext cx="10515600" cy="1104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8864600"/>
            <a:ext cx="3327400" cy="109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73100" y="8864600"/>
            <a:ext cx="3340100" cy="109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2200" y="8864600"/>
            <a:ext cx="34925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3517900"/>
            <a:ext cx="6642100" cy="520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3517900"/>
            <a:ext cx="6565900" cy="520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30200"/>
            <a:ext cx="25908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003300"/>
            <a:ext cx="40894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0" y="2133600"/>
            <a:ext cx="106426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9800" y="8902700"/>
            <a:ext cx="34290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8100" y="8902700"/>
            <a:ext cx="34544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00" y="3632200"/>
            <a:ext cx="5664200" cy="441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3632200"/>
            <a:ext cx="5575300" cy="4432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900" y="3632200"/>
            <a:ext cx="5562600" cy="441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30200"/>
            <a:ext cx="25908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003300"/>
            <a:ext cx="4089400" cy="154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00" y="2108200"/>
            <a:ext cx="9537700" cy="110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8648700"/>
            <a:ext cx="5549900" cy="109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12700" y="8648700"/>
            <a:ext cx="4699000" cy="109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3900" y="8585200"/>
            <a:ext cx="17018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4165600"/>
            <a:ext cx="6172200" cy="4876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3800" y="4089400"/>
            <a:ext cx="6172200" cy="4953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800" y="241300"/>
            <a:ext cx="4965700" cy="350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30200"/>
            <a:ext cx="25908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003300"/>
            <a:ext cx="4089400" cy="154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108200"/>
            <a:ext cx="6667500" cy="175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4800" y="9334500"/>
            <a:ext cx="3327400" cy="109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2400" y="9334500"/>
            <a:ext cx="33401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3800" y="4229100"/>
            <a:ext cx="6146800" cy="4800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4229100"/>
            <a:ext cx="6057900" cy="480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800" y="241300"/>
            <a:ext cx="4965700" cy="350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30200"/>
            <a:ext cx="25908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003300"/>
            <a:ext cx="4089400" cy="154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108200"/>
            <a:ext cx="6667500" cy="175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0900" y="9131300"/>
            <a:ext cx="3429000" cy="109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4300" y="9131300"/>
            <a:ext cx="34544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368300"/>
            <a:ext cx="431800" cy="88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0" y="0"/>
            <a:ext cx="2463800" cy="1739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152900"/>
            <a:ext cx="5194300" cy="4114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600" y="4152900"/>
            <a:ext cx="5156200" cy="4114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4152900"/>
            <a:ext cx="5245100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30200"/>
            <a:ext cx="25908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850900"/>
            <a:ext cx="2324100" cy="172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00" y="2171700"/>
            <a:ext cx="9867900" cy="1104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사용자 지정</PresentationFormat>
  <Paragraphs>0</Paragraphs>
  <Slides>21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박상윤</cp:lastModifiedBy>
  <cp:revision>2</cp:revision>
  <dcterms:created xsi:type="dcterms:W3CDTF">2006-08-16T00:00:00Z</dcterms:created>
  <dcterms:modified xsi:type="dcterms:W3CDTF">2025-06-23T07:26:10Z</dcterms:modified>
</cp:coreProperties>
</file>